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EB Garamond SemiBold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EB Garamond Medium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46" y="-2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“Portfolio Website”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https://github.com/Vignesh5977/Task1_PPT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238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</vt:lpstr>
      <vt:lpstr>EB Garamond SemiBold</vt:lpstr>
      <vt:lpstr>Calibri</vt:lpstr>
      <vt:lpstr>Public Sans</vt:lpstr>
      <vt:lpstr>Times New Roman</vt:lpstr>
      <vt:lpstr>Noto Sans Symbols</vt:lpstr>
      <vt:lpstr>EB Garamond Medium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12</cp:revision>
  <dcterms:created xsi:type="dcterms:W3CDTF">2020-08-13T11:21:46Z</dcterms:created>
  <dcterms:modified xsi:type="dcterms:W3CDTF">2023-11-01T04:19:19Z</dcterms:modified>
</cp:coreProperties>
</file>